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750960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750960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352040" y="304452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043080" y="132660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5582160" y="132660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043080" y="304452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582160" y="304452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75096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750960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504000" y="345600"/>
            <a:ext cx="7509600" cy="383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75096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352040" y="304452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750960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750960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750960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352040" y="304452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043080" y="132660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582160" y="132660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043080" y="304452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5582160" y="3044520"/>
            <a:ext cx="241776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750960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45600"/>
            <a:ext cx="7509600" cy="383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328860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352040" y="304452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352040" y="1326600"/>
            <a:ext cx="366444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7509600" cy="1568520"/>
          </a:xfrm>
          <a:prstGeom prst="rect">
            <a:avLst/>
          </a:prstGeom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E0A1C25B-6218-4C7E-93D0-106E53938E2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1"/>
          <p:cNvSpPr/>
          <p:nvPr/>
        </p:nvSpPr>
        <p:spPr>
          <a:xfrm>
            <a:off x="7683480" y="360"/>
            <a:ext cx="2396880" cy="5670360"/>
          </a:xfrm>
          <a:custGeom>
            <a:avLst/>
            <a:gdLst/>
            <a:ahLst/>
            <a:rect l="0" t="0" r="r" b="b"/>
            <a:pathLst>
              <a:path w="6658" h="15751">
                <a:moveTo>
                  <a:pt x="0" y="15750"/>
                </a:moveTo>
                <a:cubicBezTo>
                  <a:pt x="0" y="10500"/>
                  <a:pt x="4622" y="5250"/>
                  <a:pt x="4622" y="0"/>
                </a:cubicBezTo>
                <a:cubicBezTo>
                  <a:pt x="6077" y="0"/>
                  <a:pt x="5202" y="0"/>
                  <a:pt x="6657" y="0"/>
                </a:cubicBezTo>
                <a:cubicBezTo>
                  <a:pt x="6657" y="5250"/>
                  <a:pt x="6657" y="10500"/>
                  <a:pt x="6657" y="15750"/>
                </a:cubicBezTo>
                <a:cubicBezTo>
                  <a:pt x="5202" y="15750"/>
                  <a:pt x="1455" y="15750"/>
                  <a:pt x="0" y="15750"/>
                </a:cubicBez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504000" y="345600"/>
            <a:ext cx="7509600" cy="82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31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7509600" cy="3288600"/>
          </a:xfrm>
          <a:prstGeom prst="rect">
            <a:avLst/>
          </a:prstGeom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 algn="just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 algn="just">
              <a:spcAft>
                <a:spcPts val="63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just">
              <a:spcAft>
                <a:spcPts val="42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 algn="just">
              <a:spcAft>
                <a:spcPts val="21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 algn="just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 algn="just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</p:spPr>
        <p:txBody>
          <a:bodyPr lIns="0" rIns="0" tIns="0" bIns="0"/>
          <a:p>
            <a:pPr algn="r"/>
            <a:fld id="{B5BE500D-20EF-4818-BC14-97E81733A4B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Rectangle 7"/>
          <p:cNvSpPr/>
          <p:nvPr/>
        </p:nvSpPr>
        <p:spPr>
          <a:xfrm>
            <a:off x="8928000" y="4753080"/>
            <a:ext cx="1003320" cy="21888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800000"/>
              </a:gs>
            </a:gsLst>
            <a:path path="circle"/>
          </a:gradFill>
          <a:ln>
            <a:solidFill>
              <a:srgbClr val="3465a4"/>
            </a:solidFill>
          </a:ln>
        </p:spPr>
        <p:txBody>
          <a:bodyPr lIns="0" rIns="0" tIns="0" bIns="0" anchor="ctr" anchorCtr="1"/>
          <a:p>
            <a:pPr algn="ctr"/>
            <a:r>
              <a:rPr b="0" lang="en-US" sz="1800" spc="-1" strike="noStrike">
                <a:latin typeface="Times New Roman"/>
              </a:rPr>
              <a:t>Menu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48" name="Rectangle 8"/>
          <p:cNvSpPr/>
          <p:nvPr/>
        </p:nvSpPr>
        <p:spPr>
          <a:xfrm>
            <a:off x="8928720" y="2512440"/>
            <a:ext cx="1003320" cy="21888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800000"/>
              </a:gs>
            </a:gsLst>
            <a:path path="circle"/>
          </a:gradFill>
          <a:ln>
            <a:solidFill>
              <a:srgbClr val="3465a4"/>
            </a:solidFill>
          </a:ln>
        </p:spPr>
        <p:txBody>
          <a:bodyPr lIns="0" rIns="0" tIns="0" bIns="0" anchor="ctr" anchorCtr="1"/>
          <a:p>
            <a:pPr algn="ctr"/>
            <a:r>
              <a:rPr b="0" lang="en-US" sz="1800" spc="-1" strike="noStrike">
                <a:latin typeface="Times New Roman"/>
              </a:rPr>
              <a:t>Diapo 2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49" name="Rectangle 9"/>
          <p:cNvSpPr/>
          <p:nvPr/>
        </p:nvSpPr>
        <p:spPr>
          <a:xfrm>
            <a:off x="8929080" y="2809800"/>
            <a:ext cx="1003320" cy="21888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800000"/>
              </a:gs>
            </a:gsLst>
            <a:path path="circle"/>
          </a:gradFill>
          <a:ln>
            <a:solidFill>
              <a:srgbClr val="3465a4"/>
            </a:solidFill>
          </a:ln>
        </p:spPr>
        <p:txBody>
          <a:bodyPr lIns="0" rIns="0" tIns="0" bIns="0" anchor="ctr" anchorCtr="1"/>
          <a:p>
            <a:pPr algn="ctr"/>
            <a:r>
              <a:rPr b="0" lang="en-US" sz="1800" spc="-1" strike="noStrike">
                <a:latin typeface="Times New Roman"/>
              </a:rPr>
              <a:t>Diapo 3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8929440" y="3107160"/>
            <a:ext cx="1003320" cy="21888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800000"/>
              </a:gs>
            </a:gsLst>
            <a:path path="circle"/>
          </a:gradFill>
          <a:ln>
            <a:solidFill>
              <a:srgbClr val="3465a4"/>
            </a:solidFill>
          </a:ln>
        </p:spPr>
        <p:txBody>
          <a:bodyPr lIns="0" rIns="0" tIns="0" bIns="0" anchor="ctr" anchorCtr="1"/>
          <a:p>
            <a:pPr algn="ctr"/>
            <a:r>
              <a:rPr b="0" lang="en-US" sz="1800" spc="-1" strike="noStrike">
                <a:latin typeface="Times New Roman"/>
              </a:rPr>
              <a:t>Diapo 4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8928360" y="2215440"/>
            <a:ext cx="1003320" cy="21888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800000"/>
              </a:gs>
            </a:gsLst>
            <a:path path="circle"/>
          </a:gradFill>
          <a:ln>
            <a:solidFill>
              <a:srgbClr val="3465a4"/>
            </a:solidFill>
          </a:ln>
        </p:spPr>
        <p:txBody>
          <a:bodyPr lIns="0" rIns="0" tIns="0" bIns="0" anchor="ctr" anchorCtr="1"/>
          <a:p>
            <a:pPr algn="ctr"/>
            <a:r>
              <a:rPr b="0" lang="en-US" sz="1800" spc="-1" strike="noStrike">
                <a:latin typeface="Times New Roman"/>
              </a:rPr>
              <a:t>Diapo 1</a:t>
            </a:r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mailto:cypurr@protonmail.com" TargetMode="External"/><Relationship Id="rId2" Type="http://schemas.openxmlformats.org/officeDocument/2006/relationships/hyperlink" Target="http://bongo.cat/" TargetMode="External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828800" y="4389120"/>
            <a:ext cx="5212080" cy="213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7200" spc="-1" strike="noStrike">
                <a:solidFill>
                  <a:srgbClr val="ffffff"/>
                </a:solidFill>
                <a:latin typeface="Arial"/>
              </a:rPr>
              <a:t>WELCOME!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654920" y="372600"/>
            <a:ext cx="5751720" cy="383364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74320" y="61560"/>
            <a:ext cx="9118440" cy="121860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3383280" y="1463040"/>
            <a:ext cx="2743200" cy="293652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404640" y="3825000"/>
            <a:ext cx="1515600" cy="1515600"/>
          </a:xfrm>
          <a:prstGeom prst="rect">
            <a:avLst/>
          </a:prstGeom>
          <a:ln>
            <a:noFill/>
          </a:ln>
        </p:spPr>
      </p:pic>
      <p:sp>
        <p:nvSpPr>
          <p:cNvPr id="106" name="TextShape 1"/>
          <p:cNvSpPr txBox="1"/>
          <p:nvPr/>
        </p:nvSpPr>
        <p:spPr>
          <a:xfrm>
            <a:off x="3383280" y="4442040"/>
            <a:ext cx="274320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10/24/2020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Exp. 4/20201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65760" y="2075400"/>
            <a:ext cx="7509600" cy="1248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8800" spc="-1" strike="noStrike">
                <a:solidFill>
                  <a:srgbClr val="ffffff"/>
                </a:solidFill>
                <a:latin typeface="Arial"/>
              </a:rPr>
              <a:t>or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447560" y="182880"/>
            <a:ext cx="7056360" cy="4480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/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9600" spc="-1" strike="noStrike">
                <a:solidFill>
                  <a:srgbClr val="ffffff"/>
                </a:solidFill>
                <a:latin typeface="Arial"/>
              </a:rPr>
              <a:t>CAT MIRROR</a:t>
            </a:r>
            <a:endParaRPr b="0" lang="en-US" sz="96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447560" y="182880"/>
            <a:ext cx="7056360" cy="4480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solidFill>
              <a:srgbClr val="3465a4"/>
            </a:solidFill>
          </a:ln>
        </p:spPr>
        <p:txBody>
          <a:bodyPr lIns="90000" rIns="90000" tIns="45000" bIns="45000" anchor="ctr"/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9600" spc="-1" strike="noStrike">
                <a:solidFill>
                  <a:srgbClr val="ffffff"/>
                </a:solidFill>
                <a:latin typeface="Arial"/>
              </a:rPr>
              <a:t>CAT MIRROR</a:t>
            </a:r>
            <a:endParaRPr b="0" lang="en-US" sz="96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3987000" y="1554480"/>
            <a:ext cx="1956600" cy="16722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811440" y="1737360"/>
            <a:ext cx="7509600" cy="136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Loosely based on some actual stories...*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11440" y="1737360"/>
            <a:ext cx="7509600" cy="136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Loosely based on some actual stories...*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274320" y="3931920"/>
            <a:ext cx="7406640" cy="131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The veracity of the upcoming stories may or may not be based on things that I came up with this mornign as I was finalizing thiis presentation. I had a dream that I missed this presentation so i’m really glad to be here and not dropped the cat ball so to speak. In my dream I was pantsless on the side of the road and forlorn and didn’t know how I was going to make it up to the the library the cypurr folk and our adoring fans but then I woke up and started pacing around the apartment and putting it together after a wonderful breakfast from my partner so now i’m here and happy that this nightmare of a morning is over. In other words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BY READING THIS PART YOU CAN’T SUE THOUGH THIS IS NO WAY LEGALLY BINDING</a:t>
            </a:r>
            <a:endParaRPr b="0" lang="en-US" sz="20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552960"/>
            <a:ext cx="7509600" cy="937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6600" spc="-1" strike="noStrike">
                <a:solidFill>
                  <a:srgbClr val="ffffff"/>
                </a:solidFill>
                <a:latin typeface="Arial"/>
              </a:rPr>
              <a:t>Honorable Mentions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2089800" y="2011680"/>
            <a:ext cx="5225400" cy="27432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57200" y="552960"/>
            <a:ext cx="7509600" cy="937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6600" spc="-1" strike="noStrike">
                <a:solidFill>
                  <a:srgbClr val="ffffff"/>
                </a:solidFill>
                <a:latin typeface="Arial"/>
              </a:rPr>
              <a:t>Honorable Mentions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657080" y="1645920"/>
            <a:ext cx="5487840" cy="365760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48640" y="182520"/>
            <a:ext cx="7509600" cy="937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6600" spc="-1" strike="noStrike">
                <a:solidFill>
                  <a:srgbClr val="ffffff"/>
                </a:solidFill>
                <a:latin typeface="Arial"/>
              </a:rPr>
              <a:t>Honorable Mentions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1326600"/>
            <a:ext cx="750960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i="1" lang="en-US" sz="2600" spc="-1" strike="noStrike">
                <a:solidFill>
                  <a:srgbClr val="ffffff"/>
                </a:solidFill>
                <a:latin typeface="Times New Roman"/>
              </a:rPr>
              <a:t>Tesla has a checkered history with the NHTSA</a:t>
            </a:r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0" i="1" lang="en-US" sz="2600" spc="-1" strike="noStrike">
                <a:solidFill>
                  <a:srgbClr val="ffffff"/>
                </a:solidFill>
                <a:latin typeface="Times New Roman"/>
              </a:rPr>
              <a:t>In 2019, investigation into complaints about vehicle fires connected to the battery management systems in some Model S and X vehicles. </a:t>
            </a:r>
            <a:endParaRPr b="0" lang="en-US" sz="26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0" i="1" lang="en-US" sz="2600" spc="-1" strike="noStrike">
                <a:solidFill>
                  <a:srgbClr val="ffffff"/>
                </a:solidFill>
                <a:latin typeface="Times New Roman"/>
              </a:rPr>
              <a:t>multiple fatal crashes involving Autopilot.</a:t>
            </a:r>
            <a:endParaRPr b="0" lang="en-US" sz="26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0" i="1" lang="en-US" sz="2600" spc="-1" strike="noStrike">
                <a:solidFill>
                  <a:srgbClr val="ffffff"/>
                </a:solidFill>
                <a:latin typeface="Times New Roman"/>
              </a:rPr>
              <a:t>probable causes of a fatal 2018 crash, in which a California man was killed </a:t>
            </a:r>
            <a:endParaRPr b="0" lang="en-US" sz="26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552960"/>
            <a:ext cx="7509600" cy="937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6600" spc="-1" strike="noStrike">
                <a:solidFill>
                  <a:srgbClr val="ffffff"/>
                </a:solidFill>
                <a:latin typeface="Arial"/>
              </a:rPr>
              <a:t>Honorable Mentions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103120" y="1645920"/>
            <a:ext cx="5137920" cy="34808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45600"/>
            <a:ext cx="7509600" cy="82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Overview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45680" y="1649160"/>
            <a:ext cx="750960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Intro</a:t>
            </a:r>
            <a:endParaRPr b="0" lang="en-US" sz="32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Tales from the Cryptoparty!!!</a:t>
            </a:r>
            <a:endParaRPr b="0" lang="en-US" sz="32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Q&amp;A</a:t>
            </a:r>
            <a:endParaRPr b="0" lang="en-US" sz="32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Outro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6309000" y="1172520"/>
            <a:ext cx="3383640" cy="338364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48640" y="182520"/>
            <a:ext cx="7509600" cy="937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6600" spc="-1" strike="noStrike">
                <a:solidFill>
                  <a:srgbClr val="ffffff"/>
                </a:solidFill>
                <a:latin typeface="Arial"/>
              </a:rPr>
              <a:t>Honorable Mentions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326600"/>
            <a:ext cx="750960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i="1" lang="en-US" sz="2600" spc="-1" strike="noStrike">
                <a:solidFill>
                  <a:srgbClr val="ffffff"/>
                </a:solidFill>
                <a:latin typeface="Times New Roman"/>
              </a:rPr>
              <a:t>Mark Zuckerberg signed off on a Facebook algorithm change in 2017 that throttled traffic to left-leaning news sites and cost Mother Jones hundreds of thousands of dollars, The Wall Street Journal reported and Mother Jones senior staffers said on Friday.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502200" y="1326960"/>
            <a:ext cx="750960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i="1" lang="en-US" sz="2600" spc="-1" strike="noStrike">
                <a:solidFill>
                  <a:srgbClr val="ffffff"/>
                </a:solidFill>
                <a:latin typeface="Times New Roman"/>
              </a:rPr>
              <a:t>Mark Zuckerberg signed off on a Facebook algorithm change in 2017 that throttled traffic to left-leaning news sites and cost Mother Jones hundreds of thousands of dollars, The Wall Street Journal reported and Mother Jones senior staffers said on Friday.</a:t>
            </a:r>
            <a:endParaRPr b="0" lang="en-US" sz="26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608040"/>
            <a:ext cx="7509600" cy="82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Story 1: A Tale of Misinformation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859040" y="1645920"/>
            <a:ext cx="4907520" cy="37389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45600"/>
            <a:ext cx="7509600" cy="82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110" spc="-1" strike="noStrike">
                <a:solidFill>
                  <a:srgbClr val="ffffff"/>
                </a:solidFill>
                <a:latin typeface="Arial"/>
              </a:rPr>
              <a:t>“</a:t>
            </a:r>
            <a:r>
              <a:rPr b="0" lang="en-US" sz="3110" spc="-1" strike="noStrike">
                <a:solidFill>
                  <a:srgbClr val="ffffff"/>
                </a:solidFill>
                <a:latin typeface="Arial"/>
              </a:rPr>
              <a:t>...dangerous epidemic of misinformation”</a:t>
            </a:r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274320" y="1316520"/>
            <a:ext cx="3664440" cy="4078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ffffff"/>
                </a:solidFill>
                <a:latin typeface="Arial"/>
              </a:rPr>
              <a:t>“</a:t>
            </a:r>
            <a:r>
              <a:rPr b="0" i="1" lang="en-US" sz="2400" spc="-1" strike="noStrike">
                <a:solidFill>
                  <a:srgbClr val="ffffff"/>
                </a:solidFill>
                <a:latin typeface="Arial"/>
              </a:rPr>
              <a:t>Harmful health advice and snake-oil solutions are proliferating”, Mr. Guterres spelled out. “Falsehoods are filling the airwaves. Wild conspiracy theories are infecting the Internet. Hatred is going viral, stigmatizing and vilifying people and groups”. 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" name="TextShape 3"/>
          <p:cNvSpPr txBox="1"/>
          <p:nvPr/>
        </p:nvSpPr>
        <p:spPr>
          <a:xfrm>
            <a:off x="4352040" y="1326600"/>
            <a:ext cx="366444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4515480" y="1437120"/>
            <a:ext cx="5085720" cy="286056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345600"/>
            <a:ext cx="7509600" cy="82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110" spc="-1" strike="noStrike">
                <a:solidFill>
                  <a:srgbClr val="ffffff"/>
                </a:solidFill>
                <a:latin typeface="Arial"/>
              </a:rPr>
              <a:t>Who To Trust?</a:t>
            </a:r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04000" y="1326600"/>
            <a:ext cx="3664440" cy="3937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ffffff"/>
                </a:solidFill>
                <a:latin typeface="Arial"/>
              </a:rPr>
              <a:t>Facebook and Twitter CEOs to testify before Congress in November on how they handled the election-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TechCrunch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Snopes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Politifact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FactCheck.org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ProPublica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4352040" y="1326600"/>
            <a:ext cx="366444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4754880" y="1522440"/>
            <a:ext cx="4776480" cy="268380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720000" y="249120"/>
            <a:ext cx="7509600" cy="136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Story 2: A lot of birds, one hack!!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2559600" y="1645200"/>
            <a:ext cx="3841200" cy="384120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77760"/>
            <a:ext cx="7509600" cy="136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Story 2: A lot of birds, one hack!!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640080" y="1828800"/>
            <a:ext cx="328860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Passphrases</a:t>
            </a:r>
            <a:endParaRPr b="0" lang="en-US" sz="28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Don’t Repeat!</a:t>
            </a:r>
            <a:endParaRPr b="0" lang="en-US" sz="28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Password Manager</a:t>
            </a:r>
            <a:endParaRPr b="0" lang="en-US" sz="28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2FA (2 Factor Authentication)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4352040" y="1326600"/>
            <a:ext cx="366444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5011920" y="1720080"/>
            <a:ext cx="2851920" cy="28519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40080" y="126360"/>
            <a:ext cx="7509600" cy="136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Story 3: Phantom of the INTERWEBS!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718720" y="1422000"/>
            <a:ext cx="3773520" cy="41558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77760"/>
            <a:ext cx="7509600" cy="136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  <a:ea typeface="MS Gothic"/>
              </a:rPr>
              <a:t>Story 3: 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Phantom of the INTERWEBS!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640080" y="2011680"/>
            <a:ext cx="328860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Google yourself!</a:t>
            </a:r>
            <a:endParaRPr b="0" lang="en-US" sz="36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PrivacyDuck</a:t>
            </a:r>
            <a:endParaRPr b="0" lang="en-US" sz="36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MyShdow.org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5" name="TextShape 3"/>
          <p:cNvSpPr txBox="1"/>
          <p:nvPr/>
        </p:nvSpPr>
        <p:spPr>
          <a:xfrm>
            <a:off x="4352040" y="1326600"/>
            <a:ext cx="366444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just">
              <a:spcAft>
                <a:spcPts val="1060"/>
              </a:spcAf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5011920" y="1720080"/>
            <a:ext cx="2851920" cy="285192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822960" y="457200"/>
            <a:ext cx="7509600" cy="102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Campfire Tales</a:t>
            </a:r>
            <a:br/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(Q and A and story share)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437840" y="1645200"/>
            <a:ext cx="6883200" cy="393264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45600"/>
            <a:ext cx="7509600" cy="82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Further Resources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20760" y="1463040"/>
            <a:ext cx="6903000" cy="6309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Cypurr Collective - cypurr.nyc</a:t>
            </a:r>
            <a:endParaRPr b="0" lang="en-US" sz="2400" spc="-1" strike="noStrike">
              <a:latin typeface="Arial"/>
            </a:endParaRPr>
          </a:p>
          <a:p>
            <a:pPr lvl="1" marL="864000" indent="-324000" algn="just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</a:rPr>
              <a:t>Facebook @cypurrnyc</a:t>
            </a:r>
            <a:endParaRPr b="0" lang="en-US" sz="2100" spc="-1" strike="noStrike">
              <a:latin typeface="Arial"/>
            </a:endParaRPr>
          </a:p>
          <a:p>
            <a:pPr lvl="1" marL="864000" indent="-324000" algn="just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</a:rPr>
              <a:t>Twitter @cypurrnyc</a:t>
            </a:r>
            <a:endParaRPr b="0" lang="en-US" sz="2100" spc="-1" strike="noStrike">
              <a:latin typeface="Arial"/>
            </a:endParaRPr>
          </a:p>
          <a:p>
            <a:pPr lvl="1" marL="864000" indent="-324000" algn="just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  <a:hlinkClick r:id="rId1"/>
              </a:rPr>
              <a:t>cypurr@protonmail.com</a:t>
            </a:r>
            <a:endParaRPr b="0" lang="en-US" sz="2100" spc="-1" strike="noStrike">
              <a:latin typeface="Arial"/>
            </a:endParaRPr>
          </a:p>
          <a:p>
            <a:pPr lvl="1" marL="864000" indent="-324000" algn="just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00" spc="-1" strike="noStrike">
              <a:latin typeface="Arial"/>
            </a:endParaRPr>
          </a:p>
          <a:p>
            <a:pPr algn="just">
              <a:spcAft>
                <a:spcPts val="1060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hlinkClick r:id="rId2"/>
              </a:rPr>
              <a:t>Bongo.cat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5608800" y="1128240"/>
            <a:ext cx="3992400" cy="39924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45600"/>
            <a:ext cx="7509600" cy="82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110" spc="-1" strike="noStrike">
                <a:solidFill>
                  <a:srgbClr val="ffffff"/>
                </a:solidFill>
                <a:latin typeface="Arial"/>
              </a:rPr>
              <a:t>Who are we?</a:t>
            </a:r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1326600"/>
            <a:ext cx="7509600" cy="3597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We are…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The Cypurr Collective: A group of folks that organize cybersecurity events, looking to spread knowledge and talk about privacy rights!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Established April 2016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3-4 cryptoparty, discussion, and social events every month in NYC!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Just some folks interested in making safer spaces for others to talk bout their privacy needs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45600"/>
            <a:ext cx="7509600" cy="82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110" spc="-1" strike="noStrike">
                <a:solidFill>
                  <a:srgbClr val="ffffff"/>
                </a:solidFill>
                <a:latin typeface="Arial"/>
              </a:rPr>
              <a:t>A few rules for this workshop …</a:t>
            </a:r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326600"/>
            <a:ext cx="750960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Share the space - Feel free to ask questions in the chat! Or, save them for the Q/A!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Stack! - If we’re asking for vocal discussion, please use the “hand” icon to let us know you’re interested in speaking b4 you unmute!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45600"/>
            <a:ext cx="7509600" cy="82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110" spc="-1" strike="noStrike">
                <a:solidFill>
                  <a:srgbClr val="ffffff"/>
                </a:solidFill>
                <a:latin typeface="Arial"/>
              </a:rPr>
              <a:t>A few rules for this workshop …</a:t>
            </a:r>
            <a:endParaRPr b="0" lang="en-US" sz="3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326600"/>
            <a:ext cx="750960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ppleSystemUIFont"/>
              </a:rPr>
              <a:t>Saf(er) Space - We DO NOT tolerate language or behavior purposefully meant to demean or harm folks based on their identities a.k.a WE WILL BOOT ZOOM BOMBERS!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ppleSystemUIFont"/>
              </a:rPr>
              <a:t>Photo/Video - Slides/Resources available after!</a:t>
            </a:r>
            <a:endParaRPr b="0" lang="en-US" sz="2400" spc="-1" strike="noStrike">
              <a:latin typeface="Arial"/>
            </a:endParaRPr>
          </a:p>
          <a:p>
            <a:pPr marL="432000" indent="-324000" algn="just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ppleSystemUIFont"/>
              </a:rPr>
              <a:t>Bonus Rule- Be mindful of the Mute button!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45600"/>
            <a:ext cx="7509600" cy="383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And now….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45600"/>
            <a:ext cx="7509600" cy="383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…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.The Cypurr Collective Presents...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914400" y="548640"/>
            <a:ext cx="7509600" cy="383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…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.in association with Cypurr Productions LTD...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914400" y="548640"/>
            <a:ext cx="7509600" cy="383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...a presentation written/directed by the Cypurr Collective...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Application>LibreOffice/6.0.4.2$MacOSX_X86_64 LibreOffice_project/9b0d9b32d5dcda91d2f1a96dc04c645c450872bf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2020-10-24T08:28:10Z</dcterms:created>
  <dc:creator/>
  <dc:description/>
  <dc:language>en-US</dc:language>
  <cp:lastModifiedBy/>
  <dcterms:modified xsi:type="dcterms:W3CDTF">2020-10-24T15:40:57Z</dcterms:modified>
  <cp:revision>4</cp:revision>
  <dc:subject/>
  <dc:title/>
</cp:coreProperties>
</file>